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1"/>
  </p:notesMasterIdLst>
  <p:sldIdLst>
    <p:sldId id="312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d4bb18da5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1d4bb18da5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d4bb18da5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d4bb18da5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d4bb18da5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d4bb18da5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d4bb18da5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d4bb18da5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1d4bb18da5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1d4bb18da5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d4bb18da5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d4bb18da5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d4bb18da5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d4bb18da5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d4bb18da5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d4bb18da5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d4bb18da5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d4bb18da5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1d4bb18da5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1d4bb18da5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1d4bb18da5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1d4bb18da5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d4bb18da5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1d4bb18da5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d4bb18da5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d4bb18da5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d4bb18da5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d4bb18da5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1d4bb18da5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1d4bb18da5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d4bb18da5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d4bb18da5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1d4bb18da5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1d4bb18da5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d4bb18da5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d4bb18da5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1d4bb18da5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1d4bb18da5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d4bb18da5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1d4bb18da5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1d4bb18da5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1d4bb18da5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1d4bb18da5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1d4bb18da5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d4bb18da5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1d4bb18da5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d4bb18da5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d4bb18da5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1d4bb18da5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1d4bb18da5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d4bb18da5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d4bb18da5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d4bb18da5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1d4bb18da5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1d4bb18da5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1d4bb18da5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1d4bb18da5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1d4bb18da5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d4bb18da5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1d4bb18da5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1d4bb18da5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1d4bb18da5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1d4bb18da5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1d4bb18da5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d4bb18da5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d4bb18da5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d4bb18da5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d4bb18da5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1d4bb18da5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1d4bb18da5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1d4bb18da5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1d4bb18da5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1d4bb18da5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1d4bb18da5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1d4bb18da5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1d4bb18da5_0_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1d4bb18da5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1d4bb18da5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1d4bb18da5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1d4bb18da5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1d4bb18da5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1d4bb18da5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1d4bb18da5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1d4bb18da5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1d4bb18da5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1d4bb18da5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1d4bb18da5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1d4bb18da5_0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d4bb18da5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d4bb18da5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1d4bb18da5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31d4bb18da5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1d4bb18da5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1d4bb18da5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1d4bb18da5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1d4bb18da5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1d4bb18da5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1d4bb18da5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1d4bb18da5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1d4bb18da5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1d4bb18da5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31d4bb18da5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1d4bb18da5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1d4bb18da5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1d4bb18da5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31d4bb18da5_0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31d4bb18da5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31d4bb18da5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1d4bb18da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31d4bb18da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d4bb18da5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d4bb18da5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31d4bb18da5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31d4bb18da5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31d4bb18da5_0_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31d4bb18da5_0_1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31d4bb18da5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31d4bb18da5_0_1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31d4bb18da5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31d4bb18da5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1d4bb18da5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31d4bb18da5_0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1d4bb18da5_0_1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31d4bb18da5_0_1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31d4bb18da5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31d4bb18da5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31d4bb18da5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31d4bb18da5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1d4bb18da5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1d4bb18da5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31d4bb18da5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31d4bb18da5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d4bb18da5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d4bb18da5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d4bb18da5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d4bb18da5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d4bb18da5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d4bb18da5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2</a:t>
            </a:r>
            <a:endParaRPr/>
          </a:p>
        </p:txBody>
      </p:sp>
      <p:sp>
        <p:nvSpPr>
          <p:cNvPr id="666" name="Google Shape;666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1" name="Google Shape;7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4" name="Google Shape;764;p7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65" name="Google Shape;765;p7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2" name="Google Shape;7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7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75" name="Google Shape;775;p7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6" name="Google Shape;776;p7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8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86" name="Google Shape;786;p8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87" name="Google Shape;787;p8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4" name="Google Shape;7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97" name="Google Shape;797;p8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98" name="Google Shape;798;p8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5" name="Google Shape;8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08" name="Google Shape;808;p8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09" name="Google Shape;809;p8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8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19" name="Google Shape;819;p8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20" name="Google Shape;820;p8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30" name="Google Shape;830;p8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31" name="Google Shape;831;p8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8" name="Google Shape;8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8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41" name="Google Shape;841;p8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42" name="Google Shape;842;p8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9" name="Google Shape;8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8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52" name="Google Shape;852;p8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53" name="Google Shape;853;p8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0" name="Google Shape;8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8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63" name="Google Shape;863;p8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64" name="Google Shape;864;p8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" name="Google Shape;6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7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76" name="Google Shape;676;p7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77" name="Google Shape;677;p7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1" name="Google Shape;8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8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4" name="Google Shape;874;p8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75" name="Google Shape;875;p8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2" name="Google Shape;8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8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85" name="Google Shape;885;p8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6" name="Google Shape;886;p8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3" name="Google Shape;8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9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96" name="Google Shape;896;p9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97" name="Google Shape;897;p9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3"/>
            <a:ext cx="9144003" cy="48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9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07" name="Google Shape;907;p9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08" name="Google Shape;908;p9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5" name="Google Shape;9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9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18" name="Google Shape;918;p9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19" name="Google Shape;919;p9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6" name="Google Shape;9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9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29" name="Google Shape;929;p9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30" name="Google Shape;930;p9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3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"/>
            <a:ext cx="9144003" cy="5112248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9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40" name="Google Shape;940;p9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41" name="Google Shape;941;p9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8" name="Google Shape;9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51"/>
            <a:ext cx="9144003" cy="50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9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51" name="Google Shape;951;p9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52" name="Google Shape;952;p9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9" name="Google Shape;9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9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62" name="Google Shape;962;p9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63" name="Google Shape;963;p9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9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0" name="Google Shape;9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05"/>
            <a:ext cx="9144003" cy="4839892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9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73" name="Google Shape;973;p9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74" name="Google Shape;974;p9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7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87" name="Google Shape;687;p7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88" name="Google Shape;688;p7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1" name="Google Shape;9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4" name="Google Shape;984;p9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85" name="Google Shape;985;p9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2" name="Google Shape;99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9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95" name="Google Shape;995;p9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6" name="Google Shape;996;p9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" name="Google Shape;10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0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06" name="Google Shape;1006;p10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07" name="Google Shape;1007;p10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0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17" name="Google Shape;1017;p10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18" name="Google Shape;1018;p10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5" name="Google Shape;102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0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28" name="Google Shape;1028;p10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29" name="Google Shape;1029;p10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0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39" name="Google Shape;1039;p10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40" name="Google Shape;1040;p10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7" name="Google Shape;10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0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50" name="Google Shape;1050;p10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51" name="Google Shape;1051;p10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0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8" name="Google Shape;10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68" y="0"/>
            <a:ext cx="88968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0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0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61" name="Google Shape;1061;p10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62" name="Google Shape;1062;p10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0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0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72" name="Google Shape;1072;p10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73" name="Google Shape;1073;p10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0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83" name="Google Shape;1083;p10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84" name="Google Shape;1084;p10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" name="Google Shape;6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7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98" name="Google Shape;698;p7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99" name="Google Shape;699;p7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1" name="Google Shape;10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" y="0"/>
            <a:ext cx="90653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0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4" name="Google Shape;1094;p10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95" name="Google Shape;1095;p10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2" name="Google Shape;110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0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0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05" name="Google Shape;1105;p10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6" name="Google Shape;1106;p10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3" name="Google Shape;11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97"/>
            <a:ext cx="9144003" cy="496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1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1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16" name="Google Shape;1116;p11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17" name="Google Shape;1117;p11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4" name="Google Shape;112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1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1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27" name="Google Shape;1127;p11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28" name="Google Shape;1128;p11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5" name="Google Shape;113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4" y="0"/>
            <a:ext cx="89650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1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1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38" name="Google Shape;1138;p11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39" name="Google Shape;1139;p11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1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49" name="Google Shape;1149;p11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50" name="Google Shape;1150;p11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7" name="Google Shape;115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60" name="Google Shape;1160;p11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61" name="Google Shape;1161;p11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8" name="Google Shape;116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1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71" name="Google Shape;1171;p11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72" name="Google Shape;1172;p11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1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9" name="Google Shape;117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1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11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82" name="Google Shape;1182;p11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83" name="Google Shape;1183;p11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0" name="Google Shape;119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1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11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93" name="Google Shape;1193;p11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94" name="Google Shape;1194;p11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6" name="Google Shape;7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7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09" name="Google Shape;709;p7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10" name="Google Shape;710;p7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1" name="Google Shape;12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1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1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4" name="Google Shape;1204;p11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05" name="Google Shape;1205;p11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2" name="Google Shape;121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1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1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15" name="Google Shape;1215;p11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6" name="Google Shape;1216;p11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1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3" name="Google Shape;122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2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12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26" name="Google Shape;1226;p12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27" name="Google Shape;1227;p12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4" name="Google Shape;123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2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2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37" name="Google Shape;1237;p12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38" name="Google Shape;1238;p12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5" name="Google Shape;124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2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2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48" name="Google Shape;1248;p12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49" name="Google Shape;1249;p12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6" name="Google Shape;125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69" y="0"/>
            <a:ext cx="88818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2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2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59" name="Google Shape;1259;p12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60" name="Google Shape;1260;p12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7" name="Google Shape;126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2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2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70" name="Google Shape;1270;p12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71" name="Google Shape;1271;p12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2</a:t>
            </a:r>
            <a:endParaRPr/>
          </a:p>
        </p:txBody>
      </p:sp>
      <p:sp>
        <p:nvSpPr>
          <p:cNvPr id="1800" name="Google Shape;1800;p1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7" name="Google Shape;1807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97"/>
            <a:ext cx="9144003" cy="496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17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74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10" name="Google Shape;1810;p174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11" name="Google Shape;1811;p17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1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8" name="Google Shape;181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17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75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21" name="Google Shape;1821;p175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22" name="Google Shape;1822;p17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" name="Google Shape;7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7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20" name="Google Shape;720;p7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21" name="Google Shape;721;p7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9" name="Google Shape;1829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72" y="0"/>
            <a:ext cx="75892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176"/>
          <p:cNvSpPr/>
          <p:nvPr/>
        </p:nvSpPr>
        <p:spPr>
          <a:xfrm>
            <a:off x="48400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76"/>
          <p:cNvSpPr/>
          <p:nvPr/>
        </p:nvSpPr>
        <p:spPr>
          <a:xfrm>
            <a:off x="631400" y="21201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32" name="Google Shape;1832;p176"/>
          <p:cNvSpPr/>
          <p:nvPr/>
        </p:nvSpPr>
        <p:spPr>
          <a:xfrm>
            <a:off x="600600" y="37175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33" name="Google Shape;1833;p176"/>
          <p:cNvSpPr/>
          <p:nvPr/>
        </p:nvSpPr>
        <p:spPr>
          <a:xfrm>
            <a:off x="631400" y="400400"/>
            <a:ext cx="927000" cy="2266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0" name="Google Shape;1840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72" y="0"/>
            <a:ext cx="75892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177"/>
          <p:cNvSpPr/>
          <p:nvPr/>
        </p:nvSpPr>
        <p:spPr>
          <a:xfrm>
            <a:off x="48400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77"/>
          <p:cNvSpPr/>
          <p:nvPr/>
        </p:nvSpPr>
        <p:spPr>
          <a:xfrm>
            <a:off x="631400" y="21201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43" name="Google Shape;1843;p177"/>
          <p:cNvSpPr/>
          <p:nvPr/>
        </p:nvSpPr>
        <p:spPr>
          <a:xfrm>
            <a:off x="600600" y="37175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44" name="Google Shape;1844;p177"/>
          <p:cNvSpPr/>
          <p:nvPr/>
        </p:nvSpPr>
        <p:spPr>
          <a:xfrm>
            <a:off x="631400" y="400400"/>
            <a:ext cx="927000" cy="2266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1" name="Google Shape;1851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72" y="0"/>
            <a:ext cx="75892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p178"/>
          <p:cNvSpPr/>
          <p:nvPr/>
        </p:nvSpPr>
        <p:spPr>
          <a:xfrm>
            <a:off x="48400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78"/>
          <p:cNvSpPr/>
          <p:nvPr/>
        </p:nvSpPr>
        <p:spPr>
          <a:xfrm>
            <a:off x="631400" y="21201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54" name="Google Shape;1854;p178"/>
          <p:cNvSpPr/>
          <p:nvPr/>
        </p:nvSpPr>
        <p:spPr>
          <a:xfrm>
            <a:off x="600600" y="37175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55" name="Google Shape;1855;p178"/>
          <p:cNvSpPr/>
          <p:nvPr/>
        </p:nvSpPr>
        <p:spPr>
          <a:xfrm>
            <a:off x="631400" y="400400"/>
            <a:ext cx="927000" cy="2266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2" name="Google Shape;1862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179"/>
          <p:cNvSpPr/>
          <p:nvPr/>
        </p:nvSpPr>
        <p:spPr>
          <a:xfrm>
            <a:off x="4917050" y="1652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79"/>
          <p:cNvSpPr/>
          <p:nvPr/>
        </p:nvSpPr>
        <p:spPr>
          <a:xfrm>
            <a:off x="0" y="3372525"/>
            <a:ext cx="927000" cy="719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5" name="Google Shape;1865;p179"/>
          <p:cNvSpPr/>
          <p:nvPr/>
        </p:nvSpPr>
        <p:spPr>
          <a:xfrm>
            <a:off x="0" y="387960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66" name="Google Shape;1866;p179"/>
          <p:cNvSpPr/>
          <p:nvPr/>
        </p:nvSpPr>
        <p:spPr>
          <a:xfrm>
            <a:off x="0" y="631400"/>
            <a:ext cx="927000" cy="2741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1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3" name="Google Shape;1873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77" y="0"/>
            <a:ext cx="674384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180"/>
          <p:cNvSpPr/>
          <p:nvPr/>
        </p:nvSpPr>
        <p:spPr>
          <a:xfrm>
            <a:off x="47938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180"/>
          <p:cNvSpPr/>
          <p:nvPr/>
        </p:nvSpPr>
        <p:spPr>
          <a:xfrm>
            <a:off x="947100" y="2289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76" name="Google Shape;1876;p180"/>
          <p:cNvSpPr/>
          <p:nvPr/>
        </p:nvSpPr>
        <p:spPr>
          <a:xfrm>
            <a:off x="947100" y="373470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7" name="Google Shape;1877;p180"/>
          <p:cNvSpPr/>
          <p:nvPr/>
        </p:nvSpPr>
        <p:spPr>
          <a:xfrm>
            <a:off x="947100" y="305250"/>
            <a:ext cx="927000" cy="2266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77" y="0"/>
            <a:ext cx="674384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81"/>
          <p:cNvSpPr/>
          <p:nvPr/>
        </p:nvSpPr>
        <p:spPr>
          <a:xfrm>
            <a:off x="47938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81"/>
          <p:cNvSpPr/>
          <p:nvPr/>
        </p:nvSpPr>
        <p:spPr>
          <a:xfrm>
            <a:off x="947100" y="2289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87" name="Google Shape;1887;p181"/>
          <p:cNvSpPr/>
          <p:nvPr/>
        </p:nvSpPr>
        <p:spPr>
          <a:xfrm>
            <a:off x="947100" y="373470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88" name="Google Shape;1888;p181"/>
          <p:cNvSpPr/>
          <p:nvPr/>
        </p:nvSpPr>
        <p:spPr>
          <a:xfrm>
            <a:off x="947100" y="305250"/>
            <a:ext cx="927000" cy="2266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5" name="Google Shape;1895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77" y="0"/>
            <a:ext cx="674384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82"/>
          <p:cNvSpPr/>
          <p:nvPr/>
        </p:nvSpPr>
        <p:spPr>
          <a:xfrm>
            <a:off x="47938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182"/>
          <p:cNvSpPr/>
          <p:nvPr/>
        </p:nvSpPr>
        <p:spPr>
          <a:xfrm>
            <a:off x="947100" y="2289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98" name="Google Shape;1898;p182"/>
          <p:cNvSpPr/>
          <p:nvPr/>
        </p:nvSpPr>
        <p:spPr>
          <a:xfrm>
            <a:off x="947100" y="373470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99" name="Google Shape;1899;p182"/>
          <p:cNvSpPr/>
          <p:nvPr/>
        </p:nvSpPr>
        <p:spPr>
          <a:xfrm>
            <a:off x="947100" y="305250"/>
            <a:ext cx="927000" cy="2266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6" name="Google Shape;190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77" y="0"/>
            <a:ext cx="674384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183"/>
          <p:cNvSpPr/>
          <p:nvPr/>
        </p:nvSpPr>
        <p:spPr>
          <a:xfrm>
            <a:off x="47938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183"/>
          <p:cNvSpPr/>
          <p:nvPr/>
        </p:nvSpPr>
        <p:spPr>
          <a:xfrm>
            <a:off x="947100" y="2289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09" name="Google Shape;1909;p183"/>
          <p:cNvSpPr/>
          <p:nvPr/>
        </p:nvSpPr>
        <p:spPr>
          <a:xfrm>
            <a:off x="947100" y="373470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10" name="Google Shape;1910;p183"/>
          <p:cNvSpPr/>
          <p:nvPr/>
        </p:nvSpPr>
        <p:spPr>
          <a:xfrm>
            <a:off x="947100" y="305250"/>
            <a:ext cx="927000" cy="2266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7" name="Google Shape;1917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77" y="0"/>
            <a:ext cx="674384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184"/>
          <p:cNvSpPr/>
          <p:nvPr/>
        </p:nvSpPr>
        <p:spPr>
          <a:xfrm>
            <a:off x="47938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84"/>
          <p:cNvSpPr/>
          <p:nvPr/>
        </p:nvSpPr>
        <p:spPr>
          <a:xfrm>
            <a:off x="947100" y="22895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20" name="Google Shape;1920;p184"/>
          <p:cNvSpPr/>
          <p:nvPr/>
        </p:nvSpPr>
        <p:spPr>
          <a:xfrm>
            <a:off x="947100" y="373470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21" name="Google Shape;1921;p184"/>
          <p:cNvSpPr/>
          <p:nvPr/>
        </p:nvSpPr>
        <p:spPr>
          <a:xfrm>
            <a:off x="947100" y="305250"/>
            <a:ext cx="927000" cy="2266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8" name="Google Shape;1928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185"/>
          <p:cNvSpPr/>
          <p:nvPr/>
        </p:nvSpPr>
        <p:spPr>
          <a:xfrm>
            <a:off x="49016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185"/>
          <p:cNvSpPr/>
          <p:nvPr/>
        </p:nvSpPr>
        <p:spPr>
          <a:xfrm>
            <a:off x="0" y="2720724"/>
            <a:ext cx="927000" cy="1722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31" name="Google Shape;1931;p185"/>
          <p:cNvSpPr/>
          <p:nvPr/>
        </p:nvSpPr>
        <p:spPr>
          <a:xfrm>
            <a:off x="0" y="369620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32" name="Google Shape;1932;p185"/>
          <p:cNvSpPr/>
          <p:nvPr/>
        </p:nvSpPr>
        <p:spPr>
          <a:xfrm>
            <a:off x="0" y="482350"/>
            <a:ext cx="927000" cy="27132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7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31" name="Google Shape;731;p7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32" name="Google Shape;732;p7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9" name="Google Shape;7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42" name="Google Shape;742;p7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43" name="Google Shape;743;p7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53" name="Google Shape;753;p7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54" name="Google Shape;754;p7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Macintosh PowerPoint</Application>
  <PresentationFormat>On-screen Show (16:9)</PresentationFormat>
  <Paragraphs>203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Arial</vt:lpstr>
      <vt:lpstr>Simple Light</vt:lpstr>
      <vt:lpstr>100X DNMs - Run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100X FPs - Run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2024-12-30T20:41:31Z</dcterms:modified>
</cp:coreProperties>
</file>